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4" r:id="rId5"/>
    <p:sldId id="256" r:id="rId6"/>
    <p:sldId id="270" r:id="rId7"/>
    <p:sldId id="285" r:id="rId8"/>
    <p:sldId id="286" r:id="rId9"/>
    <p:sldId id="293" r:id="rId10"/>
    <p:sldId id="295" r:id="rId11"/>
    <p:sldId id="288" r:id="rId12"/>
    <p:sldId id="291" r:id="rId13"/>
    <p:sldId id="292" r:id="rId14"/>
    <p:sldId id="294" r:id="rId15"/>
    <p:sldId id="297" r:id="rId16"/>
    <p:sldId id="296" r:id="rId17"/>
    <p:sldId id="290" r:id="rId18"/>
    <p:sldId id="281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033" autoAdjust="0"/>
  </p:normalViewPr>
  <p:slideViewPr>
    <p:cSldViewPr>
      <p:cViewPr varScale="1">
        <p:scale>
          <a:sx n="159" d="100"/>
          <a:sy n="159" d="100"/>
        </p:scale>
        <p:origin x="366" y="1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32F49E-7B13-4C52-8952-0B046B3780DD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0C74334-6C2A-47CF-8D36-17D5AB3E950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bg1"/>
              </a:solidFill>
            </a:rPr>
            <a:t>Asistente y mentor de ciberseguridad en SIEM</a:t>
          </a:r>
          <a:endParaRPr lang="en-US" dirty="0">
            <a:solidFill>
              <a:schemeClr val="bg1"/>
            </a:solidFill>
          </a:endParaRPr>
        </a:p>
      </dgm:t>
    </dgm:pt>
    <dgm:pt modelId="{8EBA9475-0304-4CB7-AA02-C45CDE2C9C1C}" type="parTrans" cxnId="{4DAB0B9A-5FA6-4815-AF3D-35C91EA70C3F}">
      <dgm:prSet/>
      <dgm:spPr/>
      <dgm:t>
        <a:bodyPr/>
        <a:lstStyle/>
        <a:p>
          <a:endParaRPr lang="en-US"/>
        </a:p>
      </dgm:t>
    </dgm:pt>
    <dgm:pt modelId="{60379E37-8F84-43DF-A75E-0FD9AEF5F328}" type="sibTrans" cxnId="{4DAB0B9A-5FA6-4815-AF3D-35C91EA70C3F}">
      <dgm:prSet/>
      <dgm:spPr/>
      <dgm:t>
        <a:bodyPr/>
        <a:lstStyle/>
        <a:p>
          <a:endParaRPr lang="en-US"/>
        </a:p>
      </dgm:t>
    </dgm:pt>
    <dgm:pt modelId="{100C32F7-E796-4095-838E-797A6E11F98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bg1"/>
              </a:solidFill>
            </a:rPr>
            <a:t>Formación y Resolución de casos sencillos</a:t>
          </a:r>
          <a:endParaRPr lang="en-US" dirty="0">
            <a:solidFill>
              <a:schemeClr val="bg1"/>
            </a:solidFill>
          </a:endParaRPr>
        </a:p>
      </dgm:t>
    </dgm:pt>
    <dgm:pt modelId="{D10A6AB2-78AC-411D-A7DB-F85F5921173C}" type="parTrans" cxnId="{DC8D90C3-9B77-4798-803E-E4D200C73FDA}">
      <dgm:prSet/>
      <dgm:spPr/>
      <dgm:t>
        <a:bodyPr/>
        <a:lstStyle/>
        <a:p>
          <a:endParaRPr lang="en-US"/>
        </a:p>
      </dgm:t>
    </dgm:pt>
    <dgm:pt modelId="{598DE9BA-CDE0-4C56-A59C-2293A893BD2A}" type="sibTrans" cxnId="{DC8D90C3-9B77-4798-803E-E4D200C73FDA}">
      <dgm:prSet/>
      <dgm:spPr/>
      <dgm:t>
        <a:bodyPr/>
        <a:lstStyle/>
        <a:p>
          <a:endParaRPr lang="en-US"/>
        </a:p>
      </dgm:t>
    </dgm:pt>
    <dgm:pt modelId="{3D85A4CA-EC5D-4248-860A-140C364AB4EC}" type="pres">
      <dgm:prSet presAssocID="{1F32F49E-7B13-4C52-8952-0B046B3780DD}" presName="root" presStyleCnt="0">
        <dgm:presLayoutVars>
          <dgm:dir/>
          <dgm:resizeHandles val="exact"/>
        </dgm:presLayoutVars>
      </dgm:prSet>
      <dgm:spPr/>
    </dgm:pt>
    <dgm:pt modelId="{EE4C9447-4FB4-4E13-B432-663BBEA8F871}" type="pres">
      <dgm:prSet presAssocID="{C0C74334-6C2A-47CF-8D36-17D5AB3E9507}" presName="compNode" presStyleCnt="0"/>
      <dgm:spPr/>
    </dgm:pt>
    <dgm:pt modelId="{7533A958-2D8D-448B-98A9-3B3B22AC9E93}" type="pres">
      <dgm:prSet presAssocID="{C0C74334-6C2A-47CF-8D36-17D5AB3E9507}" presName="bgRect" presStyleLbl="bgShp" presStyleIdx="0" presStyleCnt="2"/>
      <dgm:spPr>
        <a:solidFill>
          <a:schemeClr val="accent3">
            <a:lumMod val="40000"/>
            <a:lumOff val="60000"/>
          </a:schemeClr>
        </a:solidFill>
      </dgm:spPr>
    </dgm:pt>
    <dgm:pt modelId="{88D6CAD8-6F9D-4E64-9CDE-5034EBE15921}" type="pres">
      <dgm:prSet presAssocID="{C0C74334-6C2A-47CF-8D36-17D5AB3E95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F3D17B14-3697-4DB9-83FA-3389B79FC007}" type="pres">
      <dgm:prSet presAssocID="{C0C74334-6C2A-47CF-8D36-17D5AB3E9507}" presName="spaceRect" presStyleCnt="0"/>
      <dgm:spPr/>
    </dgm:pt>
    <dgm:pt modelId="{FAA7C8DF-B181-41E8-8941-41C2EBB8149C}" type="pres">
      <dgm:prSet presAssocID="{C0C74334-6C2A-47CF-8D36-17D5AB3E9507}" presName="parTx" presStyleLbl="revTx" presStyleIdx="0" presStyleCnt="2">
        <dgm:presLayoutVars>
          <dgm:chMax val="0"/>
          <dgm:chPref val="0"/>
        </dgm:presLayoutVars>
      </dgm:prSet>
      <dgm:spPr/>
    </dgm:pt>
    <dgm:pt modelId="{E5C387A5-C9BB-4DD9-950F-656AD13E0C09}" type="pres">
      <dgm:prSet presAssocID="{60379E37-8F84-43DF-A75E-0FD9AEF5F328}" presName="sibTrans" presStyleCnt="0"/>
      <dgm:spPr/>
    </dgm:pt>
    <dgm:pt modelId="{34837163-3079-475D-B8A3-78FE2AEDAC10}" type="pres">
      <dgm:prSet presAssocID="{100C32F7-E796-4095-838E-797A6E11F984}" presName="compNode" presStyleCnt="0"/>
      <dgm:spPr/>
    </dgm:pt>
    <dgm:pt modelId="{0D5AD948-0180-4F60-943E-573FA4C93B39}" type="pres">
      <dgm:prSet presAssocID="{100C32F7-E796-4095-838E-797A6E11F984}" presName="bgRect" presStyleLbl="bgShp" presStyleIdx="1" presStyleCnt="2"/>
      <dgm:spPr/>
    </dgm:pt>
    <dgm:pt modelId="{BBABB21D-325B-42EE-A3CB-4068A5207F10}" type="pres">
      <dgm:prSet presAssocID="{100C32F7-E796-4095-838E-797A6E11F9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retón de manos"/>
        </a:ext>
      </dgm:extLst>
    </dgm:pt>
    <dgm:pt modelId="{40CE69AE-E95E-4DB1-A956-1748AEEE8749}" type="pres">
      <dgm:prSet presAssocID="{100C32F7-E796-4095-838E-797A6E11F984}" presName="spaceRect" presStyleCnt="0"/>
      <dgm:spPr/>
    </dgm:pt>
    <dgm:pt modelId="{43DD8C9A-F604-462F-A881-E556A83A5DA9}" type="pres">
      <dgm:prSet presAssocID="{100C32F7-E796-4095-838E-797A6E11F98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B779B07-0663-49D4-AF2E-8C2BA0C57C5D}" type="presOf" srcId="{100C32F7-E796-4095-838E-797A6E11F984}" destId="{43DD8C9A-F604-462F-A881-E556A83A5DA9}" srcOrd="0" destOrd="0" presId="urn:microsoft.com/office/officeart/2018/2/layout/IconVerticalSolidList"/>
    <dgm:cxn modelId="{35585F98-2871-44E0-8961-3BF109F82751}" type="presOf" srcId="{1F32F49E-7B13-4C52-8952-0B046B3780DD}" destId="{3D85A4CA-EC5D-4248-860A-140C364AB4EC}" srcOrd="0" destOrd="0" presId="urn:microsoft.com/office/officeart/2018/2/layout/IconVerticalSolidList"/>
    <dgm:cxn modelId="{4DAB0B9A-5FA6-4815-AF3D-35C91EA70C3F}" srcId="{1F32F49E-7B13-4C52-8952-0B046B3780DD}" destId="{C0C74334-6C2A-47CF-8D36-17D5AB3E9507}" srcOrd="0" destOrd="0" parTransId="{8EBA9475-0304-4CB7-AA02-C45CDE2C9C1C}" sibTransId="{60379E37-8F84-43DF-A75E-0FD9AEF5F328}"/>
    <dgm:cxn modelId="{DC8D90C3-9B77-4798-803E-E4D200C73FDA}" srcId="{1F32F49E-7B13-4C52-8952-0B046B3780DD}" destId="{100C32F7-E796-4095-838E-797A6E11F984}" srcOrd="1" destOrd="0" parTransId="{D10A6AB2-78AC-411D-A7DB-F85F5921173C}" sibTransId="{598DE9BA-CDE0-4C56-A59C-2293A893BD2A}"/>
    <dgm:cxn modelId="{FCB141F0-FFFE-460B-BDFE-7B789E174C60}" type="presOf" srcId="{C0C74334-6C2A-47CF-8D36-17D5AB3E9507}" destId="{FAA7C8DF-B181-41E8-8941-41C2EBB8149C}" srcOrd="0" destOrd="0" presId="urn:microsoft.com/office/officeart/2018/2/layout/IconVerticalSolidList"/>
    <dgm:cxn modelId="{E3D6817A-1D0F-4978-8AB2-A3D0515C7D2C}" type="presParOf" srcId="{3D85A4CA-EC5D-4248-860A-140C364AB4EC}" destId="{EE4C9447-4FB4-4E13-B432-663BBEA8F871}" srcOrd="0" destOrd="0" presId="urn:microsoft.com/office/officeart/2018/2/layout/IconVerticalSolidList"/>
    <dgm:cxn modelId="{E724A33F-B398-4825-8556-9379A0B0ECA0}" type="presParOf" srcId="{EE4C9447-4FB4-4E13-B432-663BBEA8F871}" destId="{7533A958-2D8D-448B-98A9-3B3B22AC9E93}" srcOrd="0" destOrd="0" presId="urn:microsoft.com/office/officeart/2018/2/layout/IconVerticalSolidList"/>
    <dgm:cxn modelId="{CE127EB2-F552-4E92-86A0-DEA67F4711D0}" type="presParOf" srcId="{EE4C9447-4FB4-4E13-B432-663BBEA8F871}" destId="{88D6CAD8-6F9D-4E64-9CDE-5034EBE15921}" srcOrd="1" destOrd="0" presId="urn:microsoft.com/office/officeart/2018/2/layout/IconVerticalSolidList"/>
    <dgm:cxn modelId="{D3EB9B7B-C5CE-45F4-9F3E-885B4E36B4FB}" type="presParOf" srcId="{EE4C9447-4FB4-4E13-B432-663BBEA8F871}" destId="{F3D17B14-3697-4DB9-83FA-3389B79FC007}" srcOrd="2" destOrd="0" presId="urn:microsoft.com/office/officeart/2018/2/layout/IconVerticalSolidList"/>
    <dgm:cxn modelId="{4B29CE6B-17FE-4FA2-B2F4-B04ABB3A4951}" type="presParOf" srcId="{EE4C9447-4FB4-4E13-B432-663BBEA8F871}" destId="{FAA7C8DF-B181-41E8-8941-41C2EBB8149C}" srcOrd="3" destOrd="0" presId="urn:microsoft.com/office/officeart/2018/2/layout/IconVerticalSolidList"/>
    <dgm:cxn modelId="{D28B86B8-9BA5-4AB3-877C-E38106151568}" type="presParOf" srcId="{3D85A4CA-EC5D-4248-860A-140C364AB4EC}" destId="{E5C387A5-C9BB-4DD9-950F-656AD13E0C09}" srcOrd="1" destOrd="0" presId="urn:microsoft.com/office/officeart/2018/2/layout/IconVerticalSolidList"/>
    <dgm:cxn modelId="{1FE256FA-9264-42E7-91EF-361C2CB8BE66}" type="presParOf" srcId="{3D85A4CA-EC5D-4248-860A-140C364AB4EC}" destId="{34837163-3079-475D-B8A3-78FE2AEDAC10}" srcOrd="2" destOrd="0" presId="urn:microsoft.com/office/officeart/2018/2/layout/IconVerticalSolidList"/>
    <dgm:cxn modelId="{1D9A8392-434E-45A6-BDA9-961BC0E33D04}" type="presParOf" srcId="{34837163-3079-475D-B8A3-78FE2AEDAC10}" destId="{0D5AD948-0180-4F60-943E-573FA4C93B39}" srcOrd="0" destOrd="0" presId="urn:microsoft.com/office/officeart/2018/2/layout/IconVerticalSolidList"/>
    <dgm:cxn modelId="{6D665349-39AB-4B28-969A-7217AF4278BC}" type="presParOf" srcId="{34837163-3079-475D-B8A3-78FE2AEDAC10}" destId="{BBABB21D-325B-42EE-A3CB-4068A5207F10}" srcOrd="1" destOrd="0" presId="urn:microsoft.com/office/officeart/2018/2/layout/IconVerticalSolidList"/>
    <dgm:cxn modelId="{A1889059-3013-4DDA-B44B-2D647385F4DD}" type="presParOf" srcId="{34837163-3079-475D-B8A3-78FE2AEDAC10}" destId="{40CE69AE-E95E-4DB1-A956-1748AEEE8749}" srcOrd="2" destOrd="0" presId="urn:microsoft.com/office/officeart/2018/2/layout/IconVerticalSolidList"/>
    <dgm:cxn modelId="{E8E355AD-CC9D-42D6-BF3D-413F6843ECED}" type="presParOf" srcId="{34837163-3079-475D-B8A3-78FE2AEDAC10}" destId="{43DD8C9A-F604-462F-A881-E556A83A5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32F49E-7B13-4C52-8952-0B046B3780DD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100C32F7-E796-4095-838E-797A6E11F98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solidFill>
                <a:schemeClr val="bg1"/>
              </a:solidFill>
            </a:rPr>
            <a:t>Utilización de un RAG para búsquedas locales</a:t>
          </a:r>
          <a:endParaRPr lang="en-US" dirty="0">
            <a:solidFill>
              <a:schemeClr val="bg1"/>
            </a:solidFill>
          </a:endParaRPr>
        </a:p>
      </dgm:t>
    </dgm:pt>
    <dgm:pt modelId="{D10A6AB2-78AC-411D-A7DB-F85F5921173C}" type="parTrans" cxnId="{DC8D90C3-9B77-4798-803E-E4D200C73FDA}">
      <dgm:prSet/>
      <dgm:spPr/>
      <dgm:t>
        <a:bodyPr/>
        <a:lstStyle/>
        <a:p>
          <a:endParaRPr lang="en-US"/>
        </a:p>
      </dgm:t>
    </dgm:pt>
    <dgm:pt modelId="{598DE9BA-CDE0-4C56-A59C-2293A893BD2A}" type="sibTrans" cxnId="{DC8D90C3-9B77-4798-803E-E4D200C73FDA}">
      <dgm:prSet/>
      <dgm:spPr/>
      <dgm:t>
        <a:bodyPr/>
        <a:lstStyle/>
        <a:p>
          <a:endParaRPr lang="en-US"/>
        </a:p>
      </dgm:t>
    </dgm:pt>
    <dgm:pt modelId="{DAC4BD99-A4B4-4D4B-A99C-2FB54A68EC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Presidio</a:t>
          </a:r>
        </a:p>
      </dgm:t>
    </dgm:pt>
    <dgm:pt modelId="{6168D953-DB46-48C9-BEDC-BEA91E3D4829}" type="parTrans" cxnId="{D9A6E8D4-381C-4665-9A27-63984CE8DD83}">
      <dgm:prSet/>
      <dgm:spPr/>
      <dgm:t>
        <a:bodyPr/>
        <a:lstStyle/>
        <a:p>
          <a:endParaRPr lang="es-ES"/>
        </a:p>
      </dgm:t>
    </dgm:pt>
    <dgm:pt modelId="{F33BA78A-D0A5-4A57-A492-3BF74BBB55BE}" type="sibTrans" cxnId="{D9A6E8D4-381C-4665-9A27-63984CE8DD83}">
      <dgm:prSet/>
      <dgm:spPr/>
      <dgm:t>
        <a:bodyPr/>
        <a:lstStyle/>
        <a:p>
          <a:endParaRPr lang="es-ES"/>
        </a:p>
      </dgm:t>
    </dgm:pt>
    <dgm:pt modelId="{07D41616-60D5-472F-AAB9-261124D998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bg1"/>
              </a:solidFill>
            </a:rPr>
            <a:t>Conectividad</a:t>
          </a:r>
          <a:r>
            <a:rPr lang="en-US" dirty="0">
              <a:solidFill>
                <a:schemeClr val="bg1"/>
              </a:solidFill>
            </a:rPr>
            <a:t> con Google</a:t>
          </a:r>
        </a:p>
      </dgm:t>
    </dgm:pt>
    <dgm:pt modelId="{0F69A2BF-1C3A-4AB4-9D38-AE10555592C0}" type="parTrans" cxnId="{27E676CE-8E37-47B0-A138-5A9B79FB4EA8}">
      <dgm:prSet/>
      <dgm:spPr/>
      <dgm:t>
        <a:bodyPr/>
        <a:lstStyle/>
        <a:p>
          <a:endParaRPr lang="es-ES"/>
        </a:p>
      </dgm:t>
    </dgm:pt>
    <dgm:pt modelId="{A8B475A8-218C-47BE-82C9-058A3856264C}" type="sibTrans" cxnId="{27E676CE-8E37-47B0-A138-5A9B79FB4EA8}">
      <dgm:prSet/>
      <dgm:spPr/>
      <dgm:t>
        <a:bodyPr/>
        <a:lstStyle/>
        <a:p>
          <a:endParaRPr lang="es-ES"/>
        </a:p>
      </dgm:t>
    </dgm:pt>
    <dgm:pt modelId="{2BA4134F-9BB7-492A-852B-4B1F3A0ED4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bg1"/>
              </a:solidFill>
            </a:rPr>
            <a:t>Conexion</a:t>
          </a:r>
          <a:r>
            <a:rPr lang="en-US" dirty="0">
              <a:solidFill>
                <a:schemeClr val="bg1"/>
              </a:solidFill>
            </a:rPr>
            <a:t> con </a:t>
          </a:r>
          <a:r>
            <a:rPr lang="en-US" dirty="0" err="1">
              <a:solidFill>
                <a:schemeClr val="bg1"/>
              </a:solidFill>
            </a:rPr>
            <a:t>ElasticSearch</a:t>
          </a:r>
          <a:endParaRPr lang="en-US" dirty="0">
            <a:solidFill>
              <a:schemeClr val="bg1"/>
            </a:solidFill>
          </a:endParaRPr>
        </a:p>
      </dgm:t>
    </dgm:pt>
    <dgm:pt modelId="{0723726E-4F2E-4CD6-9992-77CB2080D187}" type="parTrans" cxnId="{2B0C05F4-A7CE-4744-ABAB-192AD0C4E8CE}">
      <dgm:prSet/>
      <dgm:spPr/>
      <dgm:t>
        <a:bodyPr/>
        <a:lstStyle/>
        <a:p>
          <a:endParaRPr lang="es-ES"/>
        </a:p>
      </dgm:t>
    </dgm:pt>
    <dgm:pt modelId="{3DED2A53-E33E-4340-910B-3BBA3C295F96}" type="sibTrans" cxnId="{2B0C05F4-A7CE-4744-ABAB-192AD0C4E8CE}">
      <dgm:prSet/>
      <dgm:spPr/>
      <dgm:t>
        <a:bodyPr/>
        <a:lstStyle/>
        <a:p>
          <a:endParaRPr lang="es-ES"/>
        </a:p>
      </dgm:t>
    </dgm:pt>
    <dgm:pt modelId="{3D85A4CA-EC5D-4248-860A-140C364AB4EC}" type="pres">
      <dgm:prSet presAssocID="{1F32F49E-7B13-4C52-8952-0B046B3780DD}" presName="root" presStyleCnt="0">
        <dgm:presLayoutVars>
          <dgm:dir/>
          <dgm:resizeHandles val="exact"/>
        </dgm:presLayoutVars>
      </dgm:prSet>
      <dgm:spPr/>
    </dgm:pt>
    <dgm:pt modelId="{34837163-3079-475D-B8A3-78FE2AEDAC10}" type="pres">
      <dgm:prSet presAssocID="{100C32F7-E796-4095-838E-797A6E11F984}" presName="compNode" presStyleCnt="0"/>
      <dgm:spPr/>
    </dgm:pt>
    <dgm:pt modelId="{0D5AD948-0180-4F60-943E-573FA4C93B39}" type="pres">
      <dgm:prSet presAssocID="{100C32F7-E796-4095-838E-797A6E11F984}" presName="bgRect" presStyleLbl="bgShp" presStyleIdx="0" presStyleCnt="4"/>
      <dgm:spPr/>
    </dgm:pt>
    <dgm:pt modelId="{BBABB21D-325B-42EE-A3CB-4068A5207F10}" type="pres">
      <dgm:prSet presAssocID="{100C32F7-E796-4095-838E-797A6E11F9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úsqueda de carpetas contorno"/>
        </a:ext>
      </dgm:extLst>
    </dgm:pt>
    <dgm:pt modelId="{40CE69AE-E95E-4DB1-A956-1748AEEE8749}" type="pres">
      <dgm:prSet presAssocID="{100C32F7-E796-4095-838E-797A6E11F984}" presName="spaceRect" presStyleCnt="0"/>
      <dgm:spPr/>
    </dgm:pt>
    <dgm:pt modelId="{43DD8C9A-F604-462F-A881-E556A83A5DA9}" type="pres">
      <dgm:prSet presAssocID="{100C32F7-E796-4095-838E-797A6E11F984}" presName="parTx" presStyleLbl="revTx" presStyleIdx="0" presStyleCnt="4">
        <dgm:presLayoutVars>
          <dgm:chMax val="0"/>
          <dgm:chPref val="0"/>
        </dgm:presLayoutVars>
      </dgm:prSet>
      <dgm:spPr/>
    </dgm:pt>
    <dgm:pt modelId="{DFE2E57C-7527-40CD-8CA6-B2B38703308E}" type="pres">
      <dgm:prSet presAssocID="{598DE9BA-CDE0-4C56-A59C-2293A893BD2A}" presName="sibTrans" presStyleCnt="0"/>
      <dgm:spPr/>
    </dgm:pt>
    <dgm:pt modelId="{1D9A5027-5DFE-4230-9185-0BB6EDDE4B04}" type="pres">
      <dgm:prSet presAssocID="{DAC4BD99-A4B4-4D4B-A99C-2FB54A68EC11}" presName="compNode" presStyleCnt="0"/>
      <dgm:spPr/>
    </dgm:pt>
    <dgm:pt modelId="{54D4C737-FFD8-4DBE-9871-9026B658809F}" type="pres">
      <dgm:prSet presAssocID="{DAC4BD99-A4B4-4D4B-A99C-2FB54A68EC11}" presName="bgRect" presStyleLbl="bgShp" presStyleIdx="1" presStyleCnt="4"/>
      <dgm:spPr/>
    </dgm:pt>
    <dgm:pt modelId="{CCA92E62-7958-4F5D-AC95-837E14BCCDC5}" type="pres">
      <dgm:prSet presAssocID="{DAC4BD99-A4B4-4D4B-A99C-2FB54A68EC11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C1215846-6199-4CB4-8820-AF22B15D29AD}" type="pres">
      <dgm:prSet presAssocID="{DAC4BD99-A4B4-4D4B-A99C-2FB54A68EC11}" presName="spaceRect" presStyleCnt="0"/>
      <dgm:spPr/>
    </dgm:pt>
    <dgm:pt modelId="{E2735D34-A4F2-454C-9DAA-4C5C33BA742F}" type="pres">
      <dgm:prSet presAssocID="{DAC4BD99-A4B4-4D4B-A99C-2FB54A68EC11}" presName="parTx" presStyleLbl="revTx" presStyleIdx="1" presStyleCnt="4">
        <dgm:presLayoutVars>
          <dgm:chMax val="0"/>
          <dgm:chPref val="0"/>
        </dgm:presLayoutVars>
      </dgm:prSet>
      <dgm:spPr/>
    </dgm:pt>
    <dgm:pt modelId="{135D00DE-14E4-4025-BB57-6438FDFF6614}" type="pres">
      <dgm:prSet presAssocID="{F33BA78A-D0A5-4A57-A492-3BF74BBB55BE}" presName="sibTrans" presStyleCnt="0"/>
      <dgm:spPr/>
    </dgm:pt>
    <dgm:pt modelId="{9DD331EC-A821-4FF1-BE5E-8DC75784E259}" type="pres">
      <dgm:prSet presAssocID="{07D41616-60D5-472F-AAB9-261124D9985E}" presName="compNode" presStyleCnt="0"/>
      <dgm:spPr/>
    </dgm:pt>
    <dgm:pt modelId="{D059960D-D94C-4579-A0BA-661BD0E7C801}" type="pres">
      <dgm:prSet presAssocID="{07D41616-60D5-472F-AAB9-261124D9985E}" presName="bgRect" presStyleLbl="bgShp" presStyleIdx="2" presStyleCnt="4"/>
      <dgm:spPr/>
    </dgm:pt>
    <dgm:pt modelId="{5FABE254-C71A-488E-8533-0213AA2A53EB}" type="pres">
      <dgm:prSet presAssocID="{07D41616-60D5-472F-AAB9-261124D9985E}" presName="iconRect" presStyleLbl="node1" presStyleIdx="2" presStyleCnt="4"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</dgm:pt>
    <dgm:pt modelId="{46C254CF-A160-457A-ADD7-111BA57AD4C2}" type="pres">
      <dgm:prSet presAssocID="{07D41616-60D5-472F-AAB9-261124D9985E}" presName="spaceRect" presStyleCnt="0"/>
      <dgm:spPr/>
    </dgm:pt>
    <dgm:pt modelId="{DD5BB926-7AE8-4A6C-88B8-D5A2B5AC50E5}" type="pres">
      <dgm:prSet presAssocID="{07D41616-60D5-472F-AAB9-261124D9985E}" presName="parTx" presStyleLbl="revTx" presStyleIdx="2" presStyleCnt="4">
        <dgm:presLayoutVars>
          <dgm:chMax val="0"/>
          <dgm:chPref val="0"/>
        </dgm:presLayoutVars>
      </dgm:prSet>
      <dgm:spPr/>
    </dgm:pt>
    <dgm:pt modelId="{D571C313-C46D-4EEF-B4C9-C51D5918AF55}" type="pres">
      <dgm:prSet presAssocID="{A8B475A8-218C-47BE-82C9-058A3856264C}" presName="sibTrans" presStyleCnt="0"/>
      <dgm:spPr/>
    </dgm:pt>
    <dgm:pt modelId="{6A8B00B8-12BB-4EDB-B113-1C19652EFABF}" type="pres">
      <dgm:prSet presAssocID="{2BA4134F-9BB7-492A-852B-4B1F3A0ED4D0}" presName="compNode" presStyleCnt="0"/>
      <dgm:spPr/>
    </dgm:pt>
    <dgm:pt modelId="{10CAB5B3-471C-43CE-9A67-56CECE689227}" type="pres">
      <dgm:prSet presAssocID="{2BA4134F-9BB7-492A-852B-4B1F3A0ED4D0}" presName="bgRect" presStyleLbl="bgShp" presStyleIdx="3" presStyleCnt="4"/>
      <dgm:spPr/>
    </dgm:pt>
    <dgm:pt modelId="{F7C68887-6032-40B0-8DD2-CBC9365FBB5B}" type="pres">
      <dgm:prSet presAssocID="{2BA4134F-9BB7-492A-852B-4B1F3A0ED4D0}" presName="iconRect" presStyleLbl="node1" presStyleIdx="3" presStyleCnt="4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138AA7-24CE-4CA9-8E73-39A4EC043168}" type="pres">
      <dgm:prSet presAssocID="{2BA4134F-9BB7-492A-852B-4B1F3A0ED4D0}" presName="spaceRect" presStyleCnt="0"/>
      <dgm:spPr/>
    </dgm:pt>
    <dgm:pt modelId="{7C9F932E-19F4-403F-8980-06CAB9730540}" type="pres">
      <dgm:prSet presAssocID="{2BA4134F-9BB7-492A-852B-4B1F3A0ED4D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9DA702-D251-4847-8EB9-7F4120410424}" type="presOf" srcId="{2BA4134F-9BB7-492A-852B-4B1F3A0ED4D0}" destId="{7C9F932E-19F4-403F-8980-06CAB9730540}" srcOrd="0" destOrd="0" presId="urn:microsoft.com/office/officeart/2018/2/layout/IconVerticalSolidList"/>
    <dgm:cxn modelId="{1B779B07-0663-49D4-AF2E-8C2BA0C57C5D}" type="presOf" srcId="{100C32F7-E796-4095-838E-797A6E11F984}" destId="{43DD8C9A-F604-462F-A881-E556A83A5DA9}" srcOrd="0" destOrd="0" presId="urn:microsoft.com/office/officeart/2018/2/layout/IconVerticalSolidList"/>
    <dgm:cxn modelId="{ECBA6D68-6299-45A9-9E26-E5C4D83D4EA5}" type="presOf" srcId="{DAC4BD99-A4B4-4D4B-A99C-2FB54A68EC11}" destId="{E2735D34-A4F2-454C-9DAA-4C5C33BA742F}" srcOrd="0" destOrd="0" presId="urn:microsoft.com/office/officeart/2018/2/layout/IconVerticalSolidList"/>
    <dgm:cxn modelId="{35585F98-2871-44E0-8961-3BF109F82751}" type="presOf" srcId="{1F32F49E-7B13-4C52-8952-0B046B3780DD}" destId="{3D85A4CA-EC5D-4248-860A-140C364AB4EC}" srcOrd="0" destOrd="0" presId="urn:microsoft.com/office/officeart/2018/2/layout/IconVerticalSolidList"/>
    <dgm:cxn modelId="{DC8D90C3-9B77-4798-803E-E4D200C73FDA}" srcId="{1F32F49E-7B13-4C52-8952-0B046B3780DD}" destId="{100C32F7-E796-4095-838E-797A6E11F984}" srcOrd="0" destOrd="0" parTransId="{D10A6AB2-78AC-411D-A7DB-F85F5921173C}" sibTransId="{598DE9BA-CDE0-4C56-A59C-2293A893BD2A}"/>
    <dgm:cxn modelId="{27E676CE-8E37-47B0-A138-5A9B79FB4EA8}" srcId="{1F32F49E-7B13-4C52-8952-0B046B3780DD}" destId="{07D41616-60D5-472F-AAB9-261124D9985E}" srcOrd="2" destOrd="0" parTransId="{0F69A2BF-1C3A-4AB4-9D38-AE10555592C0}" sibTransId="{A8B475A8-218C-47BE-82C9-058A3856264C}"/>
    <dgm:cxn modelId="{D9A6E8D4-381C-4665-9A27-63984CE8DD83}" srcId="{1F32F49E-7B13-4C52-8952-0B046B3780DD}" destId="{DAC4BD99-A4B4-4D4B-A99C-2FB54A68EC11}" srcOrd="1" destOrd="0" parTransId="{6168D953-DB46-48C9-BEDC-BEA91E3D4829}" sibTransId="{F33BA78A-D0A5-4A57-A492-3BF74BBB55BE}"/>
    <dgm:cxn modelId="{2B0C05F4-A7CE-4744-ABAB-192AD0C4E8CE}" srcId="{1F32F49E-7B13-4C52-8952-0B046B3780DD}" destId="{2BA4134F-9BB7-492A-852B-4B1F3A0ED4D0}" srcOrd="3" destOrd="0" parTransId="{0723726E-4F2E-4CD6-9992-77CB2080D187}" sibTransId="{3DED2A53-E33E-4340-910B-3BBA3C295F96}"/>
    <dgm:cxn modelId="{10C3C3F9-C4EC-4BCB-B839-758A6DDA3D5F}" type="presOf" srcId="{07D41616-60D5-472F-AAB9-261124D9985E}" destId="{DD5BB926-7AE8-4A6C-88B8-D5A2B5AC50E5}" srcOrd="0" destOrd="0" presId="urn:microsoft.com/office/officeart/2018/2/layout/IconVerticalSolidList"/>
    <dgm:cxn modelId="{1FE256FA-9264-42E7-91EF-361C2CB8BE66}" type="presParOf" srcId="{3D85A4CA-EC5D-4248-860A-140C364AB4EC}" destId="{34837163-3079-475D-B8A3-78FE2AEDAC10}" srcOrd="0" destOrd="0" presId="urn:microsoft.com/office/officeart/2018/2/layout/IconVerticalSolidList"/>
    <dgm:cxn modelId="{1D9A8392-434E-45A6-BDA9-961BC0E33D04}" type="presParOf" srcId="{34837163-3079-475D-B8A3-78FE2AEDAC10}" destId="{0D5AD948-0180-4F60-943E-573FA4C93B39}" srcOrd="0" destOrd="0" presId="urn:microsoft.com/office/officeart/2018/2/layout/IconVerticalSolidList"/>
    <dgm:cxn modelId="{6D665349-39AB-4B28-969A-7217AF4278BC}" type="presParOf" srcId="{34837163-3079-475D-B8A3-78FE2AEDAC10}" destId="{BBABB21D-325B-42EE-A3CB-4068A5207F10}" srcOrd="1" destOrd="0" presId="urn:microsoft.com/office/officeart/2018/2/layout/IconVerticalSolidList"/>
    <dgm:cxn modelId="{A1889059-3013-4DDA-B44B-2D647385F4DD}" type="presParOf" srcId="{34837163-3079-475D-B8A3-78FE2AEDAC10}" destId="{40CE69AE-E95E-4DB1-A956-1748AEEE8749}" srcOrd="2" destOrd="0" presId="urn:microsoft.com/office/officeart/2018/2/layout/IconVerticalSolidList"/>
    <dgm:cxn modelId="{E8E355AD-CC9D-42D6-BF3D-413F6843ECED}" type="presParOf" srcId="{34837163-3079-475D-B8A3-78FE2AEDAC10}" destId="{43DD8C9A-F604-462F-A881-E556A83A5DA9}" srcOrd="3" destOrd="0" presId="urn:microsoft.com/office/officeart/2018/2/layout/IconVerticalSolidList"/>
    <dgm:cxn modelId="{E293CB58-1759-46B1-B9A9-0195AF4FB955}" type="presParOf" srcId="{3D85A4CA-EC5D-4248-860A-140C364AB4EC}" destId="{DFE2E57C-7527-40CD-8CA6-B2B38703308E}" srcOrd="1" destOrd="0" presId="urn:microsoft.com/office/officeart/2018/2/layout/IconVerticalSolidList"/>
    <dgm:cxn modelId="{FAAB913C-61E7-4913-91F4-095EDAF67E06}" type="presParOf" srcId="{3D85A4CA-EC5D-4248-860A-140C364AB4EC}" destId="{1D9A5027-5DFE-4230-9185-0BB6EDDE4B04}" srcOrd="2" destOrd="0" presId="urn:microsoft.com/office/officeart/2018/2/layout/IconVerticalSolidList"/>
    <dgm:cxn modelId="{58E2FBA4-6F36-49F6-A405-59B10BC33D8E}" type="presParOf" srcId="{1D9A5027-5DFE-4230-9185-0BB6EDDE4B04}" destId="{54D4C737-FFD8-4DBE-9871-9026B658809F}" srcOrd="0" destOrd="0" presId="urn:microsoft.com/office/officeart/2018/2/layout/IconVerticalSolidList"/>
    <dgm:cxn modelId="{BF594E2C-0B31-4B11-84DF-50809F452F35}" type="presParOf" srcId="{1D9A5027-5DFE-4230-9185-0BB6EDDE4B04}" destId="{CCA92E62-7958-4F5D-AC95-837E14BCCDC5}" srcOrd="1" destOrd="0" presId="urn:microsoft.com/office/officeart/2018/2/layout/IconVerticalSolidList"/>
    <dgm:cxn modelId="{171AE5AD-0555-4E17-937E-C6B8236724BC}" type="presParOf" srcId="{1D9A5027-5DFE-4230-9185-0BB6EDDE4B04}" destId="{C1215846-6199-4CB4-8820-AF22B15D29AD}" srcOrd="2" destOrd="0" presId="urn:microsoft.com/office/officeart/2018/2/layout/IconVerticalSolidList"/>
    <dgm:cxn modelId="{A9722899-A071-4FAC-8FEB-102D2BCA6AE5}" type="presParOf" srcId="{1D9A5027-5DFE-4230-9185-0BB6EDDE4B04}" destId="{E2735D34-A4F2-454C-9DAA-4C5C33BA742F}" srcOrd="3" destOrd="0" presId="urn:microsoft.com/office/officeart/2018/2/layout/IconVerticalSolidList"/>
    <dgm:cxn modelId="{6D252CE2-C493-4E4F-ABF8-BA7FC2E5058D}" type="presParOf" srcId="{3D85A4CA-EC5D-4248-860A-140C364AB4EC}" destId="{135D00DE-14E4-4025-BB57-6438FDFF6614}" srcOrd="3" destOrd="0" presId="urn:microsoft.com/office/officeart/2018/2/layout/IconVerticalSolidList"/>
    <dgm:cxn modelId="{4D1F90B0-6DDD-4216-819F-CDBF8F35DB3A}" type="presParOf" srcId="{3D85A4CA-EC5D-4248-860A-140C364AB4EC}" destId="{9DD331EC-A821-4FF1-BE5E-8DC75784E259}" srcOrd="4" destOrd="0" presId="urn:microsoft.com/office/officeart/2018/2/layout/IconVerticalSolidList"/>
    <dgm:cxn modelId="{84041ADB-1EFE-4FBC-8554-8A4C1ED3AA3F}" type="presParOf" srcId="{9DD331EC-A821-4FF1-BE5E-8DC75784E259}" destId="{D059960D-D94C-4579-A0BA-661BD0E7C801}" srcOrd="0" destOrd="0" presId="urn:microsoft.com/office/officeart/2018/2/layout/IconVerticalSolidList"/>
    <dgm:cxn modelId="{90D11BD9-11EA-4677-9B0C-45AFD68EA397}" type="presParOf" srcId="{9DD331EC-A821-4FF1-BE5E-8DC75784E259}" destId="{5FABE254-C71A-488E-8533-0213AA2A53EB}" srcOrd="1" destOrd="0" presId="urn:microsoft.com/office/officeart/2018/2/layout/IconVerticalSolidList"/>
    <dgm:cxn modelId="{B1B1DB9C-1326-4E59-A974-B4448D8A17F5}" type="presParOf" srcId="{9DD331EC-A821-4FF1-BE5E-8DC75784E259}" destId="{46C254CF-A160-457A-ADD7-111BA57AD4C2}" srcOrd="2" destOrd="0" presId="urn:microsoft.com/office/officeart/2018/2/layout/IconVerticalSolidList"/>
    <dgm:cxn modelId="{7244611F-88B3-47E3-975C-3C107FCAF46B}" type="presParOf" srcId="{9DD331EC-A821-4FF1-BE5E-8DC75784E259}" destId="{DD5BB926-7AE8-4A6C-88B8-D5A2B5AC50E5}" srcOrd="3" destOrd="0" presId="urn:microsoft.com/office/officeart/2018/2/layout/IconVerticalSolidList"/>
    <dgm:cxn modelId="{8F6E2764-CBE9-40F9-9CEE-2311D1EA5881}" type="presParOf" srcId="{3D85A4CA-EC5D-4248-860A-140C364AB4EC}" destId="{D571C313-C46D-4EEF-B4C9-C51D5918AF55}" srcOrd="5" destOrd="0" presId="urn:microsoft.com/office/officeart/2018/2/layout/IconVerticalSolidList"/>
    <dgm:cxn modelId="{827B2941-B199-4D52-A1B5-D033E29DC347}" type="presParOf" srcId="{3D85A4CA-EC5D-4248-860A-140C364AB4EC}" destId="{6A8B00B8-12BB-4EDB-B113-1C19652EFABF}" srcOrd="6" destOrd="0" presId="urn:microsoft.com/office/officeart/2018/2/layout/IconVerticalSolidList"/>
    <dgm:cxn modelId="{DEBC4289-0709-44BB-9077-060E6EB57A79}" type="presParOf" srcId="{6A8B00B8-12BB-4EDB-B113-1C19652EFABF}" destId="{10CAB5B3-471C-43CE-9A67-56CECE689227}" srcOrd="0" destOrd="0" presId="urn:microsoft.com/office/officeart/2018/2/layout/IconVerticalSolidList"/>
    <dgm:cxn modelId="{487DD79C-C996-47E9-8B7C-2786C7130E55}" type="presParOf" srcId="{6A8B00B8-12BB-4EDB-B113-1C19652EFABF}" destId="{F7C68887-6032-40B0-8DD2-CBC9365FBB5B}" srcOrd="1" destOrd="0" presId="urn:microsoft.com/office/officeart/2018/2/layout/IconVerticalSolidList"/>
    <dgm:cxn modelId="{BC12B886-D74F-4A64-9B61-B52B25C29E54}" type="presParOf" srcId="{6A8B00B8-12BB-4EDB-B113-1C19652EFABF}" destId="{1B138AA7-24CE-4CA9-8E73-39A4EC043168}" srcOrd="2" destOrd="0" presId="urn:microsoft.com/office/officeart/2018/2/layout/IconVerticalSolidList"/>
    <dgm:cxn modelId="{2ED3E775-6540-44D9-9ABE-1399447DA03F}" type="presParOf" srcId="{6A8B00B8-12BB-4EDB-B113-1C19652EFABF}" destId="{7C9F932E-19F4-403F-8980-06CAB97305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32F49E-7B13-4C52-8952-0B046B3780DD}" type="doc">
      <dgm:prSet loTypeId="urn:microsoft.com/office/officeart/2008/layout/AlternatingPictureBlocks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7D41616-60D5-472F-AAB9-261124D9985E}">
      <dgm:prSet/>
      <dgm:spPr/>
      <dgm:t>
        <a:bodyPr/>
        <a:lstStyle/>
        <a:p>
          <a:r>
            <a:rPr lang="en-US" dirty="0" err="1"/>
            <a:t>Trazabilidad</a:t>
          </a:r>
          <a:r>
            <a:rPr lang="en-US" dirty="0"/>
            <a:t> del </a:t>
          </a:r>
          <a:r>
            <a:rPr lang="en-US" dirty="0" err="1"/>
            <a:t>caso</a:t>
          </a:r>
          <a:endParaRPr lang="en-US" dirty="0"/>
        </a:p>
      </dgm:t>
    </dgm:pt>
    <dgm:pt modelId="{0F69A2BF-1C3A-4AB4-9D38-AE10555592C0}" type="parTrans" cxnId="{27E676CE-8E37-47B0-A138-5A9B79FB4EA8}">
      <dgm:prSet/>
      <dgm:spPr/>
      <dgm:t>
        <a:bodyPr/>
        <a:lstStyle/>
        <a:p>
          <a:endParaRPr lang="es-ES"/>
        </a:p>
      </dgm:t>
    </dgm:pt>
    <dgm:pt modelId="{A8B475A8-218C-47BE-82C9-058A3856264C}" type="sibTrans" cxnId="{27E676CE-8E37-47B0-A138-5A9B79FB4EA8}">
      <dgm:prSet/>
      <dgm:spPr/>
      <dgm:t>
        <a:bodyPr/>
        <a:lstStyle/>
        <a:p>
          <a:endParaRPr lang="es-ES"/>
        </a:p>
      </dgm:t>
    </dgm:pt>
    <dgm:pt modelId="{2BA4134F-9BB7-492A-852B-4B1F3A0ED4D0}">
      <dgm:prSet/>
      <dgm:spPr/>
      <dgm:t>
        <a:bodyPr/>
        <a:lstStyle/>
        <a:p>
          <a:r>
            <a:rPr lang="en-US" dirty="0" err="1"/>
            <a:t>Categorizacion</a:t>
          </a:r>
          <a:r>
            <a:rPr lang="en-US" dirty="0"/>
            <a:t> de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casos</a:t>
          </a:r>
          <a:endParaRPr lang="en-US" dirty="0"/>
        </a:p>
      </dgm:t>
    </dgm:pt>
    <dgm:pt modelId="{0723726E-4F2E-4CD6-9992-77CB2080D187}" type="parTrans" cxnId="{2B0C05F4-A7CE-4744-ABAB-192AD0C4E8CE}">
      <dgm:prSet/>
      <dgm:spPr/>
      <dgm:t>
        <a:bodyPr/>
        <a:lstStyle/>
        <a:p>
          <a:endParaRPr lang="es-ES"/>
        </a:p>
      </dgm:t>
    </dgm:pt>
    <dgm:pt modelId="{3DED2A53-E33E-4340-910B-3BBA3C295F96}" type="sibTrans" cxnId="{2B0C05F4-A7CE-4744-ABAB-192AD0C4E8CE}">
      <dgm:prSet/>
      <dgm:spPr/>
      <dgm:t>
        <a:bodyPr/>
        <a:lstStyle/>
        <a:p>
          <a:endParaRPr lang="es-ES"/>
        </a:p>
      </dgm:t>
    </dgm:pt>
    <dgm:pt modelId="{0D291F84-67DD-4740-B240-05791E8DFEEB}">
      <dgm:prSet/>
      <dgm:spPr/>
      <dgm:t>
        <a:bodyPr/>
        <a:lstStyle/>
        <a:p>
          <a:r>
            <a:rPr lang="en-US" dirty="0" err="1"/>
            <a:t>Asistencia</a:t>
          </a:r>
          <a:r>
            <a:rPr lang="en-US" dirty="0"/>
            <a:t> virtual</a:t>
          </a:r>
        </a:p>
      </dgm:t>
    </dgm:pt>
    <dgm:pt modelId="{4AFABA72-B0A5-4E11-8B54-B920F5E4054D}" type="parTrans" cxnId="{590CFFB8-D475-4A35-B233-48ECD891C716}">
      <dgm:prSet/>
      <dgm:spPr/>
      <dgm:t>
        <a:bodyPr/>
        <a:lstStyle/>
        <a:p>
          <a:endParaRPr lang="es-ES"/>
        </a:p>
      </dgm:t>
    </dgm:pt>
    <dgm:pt modelId="{1D767C6C-88B8-41F5-A79B-0968A635B988}" type="sibTrans" cxnId="{590CFFB8-D475-4A35-B233-48ECD891C716}">
      <dgm:prSet/>
      <dgm:spPr/>
      <dgm:t>
        <a:bodyPr/>
        <a:lstStyle/>
        <a:p>
          <a:endParaRPr lang="es-ES"/>
        </a:p>
      </dgm:t>
    </dgm:pt>
    <dgm:pt modelId="{99241175-1BBE-4E07-9A3F-2E59D06381EB}" type="pres">
      <dgm:prSet presAssocID="{1F32F49E-7B13-4C52-8952-0B046B3780DD}" presName="linearFlow" presStyleCnt="0">
        <dgm:presLayoutVars>
          <dgm:dir/>
          <dgm:resizeHandles val="exact"/>
        </dgm:presLayoutVars>
      </dgm:prSet>
      <dgm:spPr/>
    </dgm:pt>
    <dgm:pt modelId="{661E5219-3374-43DF-915C-86F6310C0BA7}" type="pres">
      <dgm:prSet presAssocID="{07D41616-60D5-472F-AAB9-261124D9985E}" presName="comp" presStyleCnt="0"/>
      <dgm:spPr/>
    </dgm:pt>
    <dgm:pt modelId="{C27A370B-4220-46F3-BA72-06649517B481}" type="pres">
      <dgm:prSet presAssocID="{07D41616-60D5-472F-AAB9-261124D9985E}" presName="rect2" presStyleLbl="node1" presStyleIdx="0" presStyleCnt="3">
        <dgm:presLayoutVars>
          <dgm:bulletEnabled val="1"/>
        </dgm:presLayoutVars>
      </dgm:prSet>
      <dgm:spPr/>
    </dgm:pt>
    <dgm:pt modelId="{81B408FE-0662-459F-B348-0F79B530E056}" type="pres">
      <dgm:prSet presAssocID="{07D41616-60D5-472F-AAB9-261124D9985E}" presName="rect1" presStyleLbl="ln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 contorno"/>
        </a:ext>
      </dgm:extLst>
    </dgm:pt>
    <dgm:pt modelId="{D6900D60-9C77-4EDC-85B9-9889F9E28478}" type="pres">
      <dgm:prSet presAssocID="{A8B475A8-218C-47BE-82C9-058A3856264C}" presName="sibTrans" presStyleCnt="0"/>
      <dgm:spPr/>
    </dgm:pt>
    <dgm:pt modelId="{ED737F9E-E17D-4896-859B-183FB83C3A19}" type="pres">
      <dgm:prSet presAssocID="{2BA4134F-9BB7-492A-852B-4B1F3A0ED4D0}" presName="comp" presStyleCnt="0"/>
      <dgm:spPr/>
    </dgm:pt>
    <dgm:pt modelId="{C1FDFAAD-0883-4B94-A07B-2FE4D00081FB}" type="pres">
      <dgm:prSet presAssocID="{2BA4134F-9BB7-492A-852B-4B1F3A0ED4D0}" presName="rect2" presStyleLbl="node1" presStyleIdx="1" presStyleCnt="3">
        <dgm:presLayoutVars>
          <dgm:bulletEnabled val="1"/>
        </dgm:presLayoutVars>
      </dgm:prSet>
      <dgm:spPr/>
    </dgm:pt>
    <dgm:pt modelId="{2C9C58E8-FD29-46C5-B760-F21C6270F2F7}" type="pres">
      <dgm:prSet presAssocID="{2BA4134F-9BB7-492A-852B-4B1F3A0ED4D0}" presName="rect1" presStyleLbl="ln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peta abierta con relleno sólido"/>
        </a:ext>
      </dgm:extLst>
    </dgm:pt>
    <dgm:pt modelId="{624452AB-CD47-4729-8F30-241AFB97B8EC}" type="pres">
      <dgm:prSet presAssocID="{3DED2A53-E33E-4340-910B-3BBA3C295F96}" presName="sibTrans" presStyleCnt="0"/>
      <dgm:spPr/>
    </dgm:pt>
    <dgm:pt modelId="{A676FC28-B7F8-4DD2-95C2-7AA33D83C039}" type="pres">
      <dgm:prSet presAssocID="{0D291F84-67DD-4740-B240-05791E8DFEEB}" presName="comp" presStyleCnt="0"/>
      <dgm:spPr/>
    </dgm:pt>
    <dgm:pt modelId="{660DEF20-E6ED-4E43-A3CC-8B8562AED504}" type="pres">
      <dgm:prSet presAssocID="{0D291F84-67DD-4740-B240-05791E8DFEEB}" presName="rect2" presStyleLbl="node1" presStyleIdx="2" presStyleCnt="3">
        <dgm:presLayoutVars>
          <dgm:bulletEnabled val="1"/>
        </dgm:presLayoutVars>
      </dgm:prSet>
      <dgm:spPr/>
    </dgm:pt>
    <dgm:pt modelId="{8A683A3B-A326-4BC7-B588-3DF4EAE9CCD3}" type="pres">
      <dgm:prSet presAssocID="{0D291F84-67DD-4740-B240-05791E8DFEEB}" presName="rect1" presStyleLbl="ln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ligencia artificial contorno"/>
        </a:ext>
      </dgm:extLst>
    </dgm:pt>
  </dgm:ptLst>
  <dgm:cxnLst>
    <dgm:cxn modelId="{E1D50479-4FA3-4665-B5A5-4FBBB53B1DD4}" type="presOf" srcId="{1F32F49E-7B13-4C52-8952-0B046B3780DD}" destId="{99241175-1BBE-4E07-9A3F-2E59D06381EB}" srcOrd="0" destOrd="0" presId="urn:microsoft.com/office/officeart/2008/layout/AlternatingPictureBlocks"/>
    <dgm:cxn modelId="{FA29BDA2-0DC5-4569-8A0B-DC0F40495F5C}" type="presOf" srcId="{2BA4134F-9BB7-492A-852B-4B1F3A0ED4D0}" destId="{C1FDFAAD-0883-4B94-A07B-2FE4D00081FB}" srcOrd="0" destOrd="0" presId="urn:microsoft.com/office/officeart/2008/layout/AlternatingPictureBlocks"/>
    <dgm:cxn modelId="{590CFFB8-D475-4A35-B233-48ECD891C716}" srcId="{1F32F49E-7B13-4C52-8952-0B046B3780DD}" destId="{0D291F84-67DD-4740-B240-05791E8DFEEB}" srcOrd="2" destOrd="0" parTransId="{4AFABA72-B0A5-4E11-8B54-B920F5E4054D}" sibTransId="{1D767C6C-88B8-41F5-A79B-0968A635B988}"/>
    <dgm:cxn modelId="{27E676CE-8E37-47B0-A138-5A9B79FB4EA8}" srcId="{1F32F49E-7B13-4C52-8952-0B046B3780DD}" destId="{07D41616-60D5-472F-AAB9-261124D9985E}" srcOrd="0" destOrd="0" parTransId="{0F69A2BF-1C3A-4AB4-9D38-AE10555592C0}" sibTransId="{A8B475A8-218C-47BE-82C9-058A3856264C}"/>
    <dgm:cxn modelId="{A18A30D8-EBAB-4A87-AEBC-202A2DA953FA}" type="presOf" srcId="{07D41616-60D5-472F-AAB9-261124D9985E}" destId="{C27A370B-4220-46F3-BA72-06649517B481}" srcOrd="0" destOrd="0" presId="urn:microsoft.com/office/officeart/2008/layout/AlternatingPictureBlocks"/>
    <dgm:cxn modelId="{8E3075D9-6ABD-4936-A438-37947EAF61DD}" type="presOf" srcId="{0D291F84-67DD-4740-B240-05791E8DFEEB}" destId="{660DEF20-E6ED-4E43-A3CC-8B8562AED504}" srcOrd="0" destOrd="0" presId="urn:microsoft.com/office/officeart/2008/layout/AlternatingPictureBlocks"/>
    <dgm:cxn modelId="{2B0C05F4-A7CE-4744-ABAB-192AD0C4E8CE}" srcId="{1F32F49E-7B13-4C52-8952-0B046B3780DD}" destId="{2BA4134F-9BB7-492A-852B-4B1F3A0ED4D0}" srcOrd="1" destOrd="0" parTransId="{0723726E-4F2E-4CD6-9992-77CB2080D187}" sibTransId="{3DED2A53-E33E-4340-910B-3BBA3C295F96}"/>
    <dgm:cxn modelId="{14970700-62F6-40A6-93C3-6C0937B0B85B}" type="presParOf" srcId="{99241175-1BBE-4E07-9A3F-2E59D06381EB}" destId="{661E5219-3374-43DF-915C-86F6310C0BA7}" srcOrd="0" destOrd="0" presId="urn:microsoft.com/office/officeart/2008/layout/AlternatingPictureBlocks"/>
    <dgm:cxn modelId="{80753DFA-EF4D-4D99-88C6-C4C7A9C9FC48}" type="presParOf" srcId="{661E5219-3374-43DF-915C-86F6310C0BA7}" destId="{C27A370B-4220-46F3-BA72-06649517B481}" srcOrd="0" destOrd="0" presId="urn:microsoft.com/office/officeart/2008/layout/AlternatingPictureBlocks"/>
    <dgm:cxn modelId="{D9A7C099-5DBA-400B-AC9D-6A9245329EFD}" type="presParOf" srcId="{661E5219-3374-43DF-915C-86F6310C0BA7}" destId="{81B408FE-0662-459F-B348-0F79B530E056}" srcOrd="1" destOrd="0" presId="urn:microsoft.com/office/officeart/2008/layout/AlternatingPictureBlocks"/>
    <dgm:cxn modelId="{59D44FFD-1A95-423B-8747-2DA32B28D6A5}" type="presParOf" srcId="{99241175-1BBE-4E07-9A3F-2E59D06381EB}" destId="{D6900D60-9C77-4EDC-85B9-9889F9E28478}" srcOrd="1" destOrd="0" presId="urn:microsoft.com/office/officeart/2008/layout/AlternatingPictureBlocks"/>
    <dgm:cxn modelId="{6A4826A3-3A13-4234-BC74-D8047C43D69B}" type="presParOf" srcId="{99241175-1BBE-4E07-9A3F-2E59D06381EB}" destId="{ED737F9E-E17D-4896-859B-183FB83C3A19}" srcOrd="2" destOrd="0" presId="urn:microsoft.com/office/officeart/2008/layout/AlternatingPictureBlocks"/>
    <dgm:cxn modelId="{6E32C4CC-4697-4796-B04E-40A427038329}" type="presParOf" srcId="{ED737F9E-E17D-4896-859B-183FB83C3A19}" destId="{C1FDFAAD-0883-4B94-A07B-2FE4D00081FB}" srcOrd="0" destOrd="0" presId="urn:microsoft.com/office/officeart/2008/layout/AlternatingPictureBlocks"/>
    <dgm:cxn modelId="{0140AE7C-7F4F-4BBA-9440-5FD92D172288}" type="presParOf" srcId="{ED737F9E-E17D-4896-859B-183FB83C3A19}" destId="{2C9C58E8-FD29-46C5-B760-F21C6270F2F7}" srcOrd="1" destOrd="0" presId="urn:microsoft.com/office/officeart/2008/layout/AlternatingPictureBlocks"/>
    <dgm:cxn modelId="{02F9DC46-12A9-4C4A-A285-8E05E0C7E376}" type="presParOf" srcId="{99241175-1BBE-4E07-9A3F-2E59D06381EB}" destId="{624452AB-CD47-4729-8F30-241AFB97B8EC}" srcOrd="3" destOrd="0" presId="urn:microsoft.com/office/officeart/2008/layout/AlternatingPictureBlocks"/>
    <dgm:cxn modelId="{C1FF2366-737D-4EAB-82C9-BAF98DE370C5}" type="presParOf" srcId="{99241175-1BBE-4E07-9A3F-2E59D06381EB}" destId="{A676FC28-B7F8-4DD2-95C2-7AA33D83C039}" srcOrd="4" destOrd="0" presId="urn:microsoft.com/office/officeart/2008/layout/AlternatingPictureBlocks"/>
    <dgm:cxn modelId="{D79A5E5F-1E0E-421E-B5CA-76F47B4BD6EE}" type="presParOf" srcId="{A676FC28-B7F8-4DD2-95C2-7AA33D83C039}" destId="{660DEF20-E6ED-4E43-A3CC-8B8562AED504}" srcOrd="0" destOrd="0" presId="urn:microsoft.com/office/officeart/2008/layout/AlternatingPictureBlocks"/>
    <dgm:cxn modelId="{0B59AA28-78BC-476D-BFF5-336616CA28CB}" type="presParOf" srcId="{A676FC28-B7F8-4DD2-95C2-7AA33D83C039}" destId="{8A683A3B-A326-4BC7-B588-3DF4EAE9CCD3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3A958-2D8D-448B-98A9-3B3B22AC9E93}">
      <dsp:nvSpPr>
        <dsp:cNvPr id="0" name=""/>
        <dsp:cNvSpPr/>
      </dsp:nvSpPr>
      <dsp:spPr>
        <a:xfrm>
          <a:off x="0" y="693419"/>
          <a:ext cx="9144000" cy="128016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8D6CAD8-6F9D-4E64-9CDE-5034EBE15921}">
      <dsp:nvSpPr>
        <dsp:cNvPr id="0" name=""/>
        <dsp:cNvSpPr/>
      </dsp:nvSpPr>
      <dsp:spPr>
        <a:xfrm>
          <a:off x="387248" y="981455"/>
          <a:ext cx="704088" cy="7040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A7C8DF-B181-41E8-8941-41C2EBB8149C}">
      <dsp:nvSpPr>
        <dsp:cNvPr id="0" name=""/>
        <dsp:cNvSpPr/>
      </dsp:nvSpPr>
      <dsp:spPr>
        <a:xfrm>
          <a:off x="1478584" y="693419"/>
          <a:ext cx="7665415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135484" rIns="135484" bIns="1354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solidFill>
                <a:schemeClr val="bg1"/>
              </a:solidFill>
            </a:rPr>
            <a:t>Asistente y mentor de ciberseguridad en SIEM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478584" y="693419"/>
        <a:ext cx="7665415" cy="1280160"/>
      </dsp:txXfrm>
    </dsp:sp>
    <dsp:sp modelId="{0D5AD948-0180-4F60-943E-573FA4C93B39}">
      <dsp:nvSpPr>
        <dsp:cNvPr id="0" name=""/>
        <dsp:cNvSpPr/>
      </dsp:nvSpPr>
      <dsp:spPr>
        <a:xfrm>
          <a:off x="0" y="2293620"/>
          <a:ext cx="9144000" cy="1280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ABB21D-325B-42EE-A3CB-4068A5207F10}">
      <dsp:nvSpPr>
        <dsp:cNvPr id="0" name=""/>
        <dsp:cNvSpPr/>
      </dsp:nvSpPr>
      <dsp:spPr>
        <a:xfrm>
          <a:off x="387248" y="2581656"/>
          <a:ext cx="704088" cy="7040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DD8C9A-F604-462F-A881-E556A83A5DA9}">
      <dsp:nvSpPr>
        <dsp:cNvPr id="0" name=""/>
        <dsp:cNvSpPr/>
      </dsp:nvSpPr>
      <dsp:spPr>
        <a:xfrm>
          <a:off x="1478584" y="2293620"/>
          <a:ext cx="7665415" cy="128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135484" rIns="135484" bIns="13548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solidFill>
                <a:schemeClr val="bg1"/>
              </a:solidFill>
            </a:rPr>
            <a:t>Formación y Resolución de casos sencillos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478584" y="2293620"/>
        <a:ext cx="7665415" cy="1280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AD948-0180-4F60-943E-573FA4C93B39}">
      <dsp:nvSpPr>
        <dsp:cNvPr id="0" name=""/>
        <dsp:cNvSpPr/>
      </dsp:nvSpPr>
      <dsp:spPr>
        <a:xfrm>
          <a:off x="0" y="1771"/>
          <a:ext cx="9144000" cy="8976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ABB21D-325B-42EE-A3CB-4068A5207F10}">
      <dsp:nvSpPr>
        <dsp:cNvPr id="0" name=""/>
        <dsp:cNvSpPr/>
      </dsp:nvSpPr>
      <dsp:spPr>
        <a:xfrm>
          <a:off x="271527" y="203733"/>
          <a:ext cx="493686" cy="493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DD8C9A-F604-462F-A881-E556A83A5DA9}">
      <dsp:nvSpPr>
        <dsp:cNvPr id="0" name=""/>
        <dsp:cNvSpPr/>
      </dsp:nvSpPr>
      <dsp:spPr>
        <a:xfrm>
          <a:off x="1036742" y="1771"/>
          <a:ext cx="8107257" cy="897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schemeClr val="bg1"/>
              </a:solidFill>
            </a:rPr>
            <a:t>Utilización de un RAG para búsquedas locales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036742" y="1771"/>
        <a:ext cx="8107257" cy="897612"/>
      </dsp:txXfrm>
    </dsp:sp>
    <dsp:sp modelId="{54D4C737-FFD8-4DBE-9871-9026B658809F}">
      <dsp:nvSpPr>
        <dsp:cNvPr id="0" name=""/>
        <dsp:cNvSpPr/>
      </dsp:nvSpPr>
      <dsp:spPr>
        <a:xfrm>
          <a:off x="0" y="1123786"/>
          <a:ext cx="9144000" cy="8976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A92E62-7958-4F5D-AC95-837E14BCCDC5}">
      <dsp:nvSpPr>
        <dsp:cNvPr id="0" name=""/>
        <dsp:cNvSpPr/>
      </dsp:nvSpPr>
      <dsp:spPr>
        <a:xfrm>
          <a:off x="271527" y="1325749"/>
          <a:ext cx="493686" cy="49368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735D34-A4F2-454C-9DAA-4C5C33BA742F}">
      <dsp:nvSpPr>
        <dsp:cNvPr id="0" name=""/>
        <dsp:cNvSpPr/>
      </dsp:nvSpPr>
      <dsp:spPr>
        <a:xfrm>
          <a:off x="1036742" y="1123786"/>
          <a:ext cx="8107257" cy="897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Presidio</a:t>
          </a:r>
        </a:p>
      </dsp:txBody>
      <dsp:txXfrm>
        <a:off x="1036742" y="1123786"/>
        <a:ext cx="8107257" cy="897612"/>
      </dsp:txXfrm>
    </dsp:sp>
    <dsp:sp modelId="{D059960D-D94C-4579-A0BA-661BD0E7C801}">
      <dsp:nvSpPr>
        <dsp:cNvPr id="0" name=""/>
        <dsp:cNvSpPr/>
      </dsp:nvSpPr>
      <dsp:spPr>
        <a:xfrm>
          <a:off x="0" y="2245801"/>
          <a:ext cx="9144000" cy="8976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ABE254-C71A-488E-8533-0213AA2A53EB}">
      <dsp:nvSpPr>
        <dsp:cNvPr id="0" name=""/>
        <dsp:cNvSpPr/>
      </dsp:nvSpPr>
      <dsp:spPr>
        <a:xfrm>
          <a:off x="271527" y="2447764"/>
          <a:ext cx="493686" cy="493686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5BB926-7AE8-4A6C-88B8-D5A2B5AC50E5}">
      <dsp:nvSpPr>
        <dsp:cNvPr id="0" name=""/>
        <dsp:cNvSpPr/>
      </dsp:nvSpPr>
      <dsp:spPr>
        <a:xfrm>
          <a:off x="1036742" y="2245801"/>
          <a:ext cx="8107257" cy="897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bg1"/>
              </a:solidFill>
            </a:rPr>
            <a:t>Conectividad</a:t>
          </a:r>
          <a:r>
            <a:rPr lang="en-US" sz="2200" kern="1200" dirty="0">
              <a:solidFill>
                <a:schemeClr val="bg1"/>
              </a:solidFill>
            </a:rPr>
            <a:t> con Google</a:t>
          </a:r>
        </a:p>
      </dsp:txBody>
      <dsp:txXfrm>
        <a:off x="1036742" y="2245801"/>
        <a:ext cx="8107257" cy="897612"/>
      </dsp:txXfrm>
    </dsp:sp>
    <dsp:sp modelId="{10CAB5B3-471C-43CE-9A67-56CECE689227}">
      <dsp:nvSpPr>
        <dsp:cNvPr id="0" name=""/>
        <dsp:cNvSpPr/>
      </dsp:nvSpPr>
      <dsp:spPr>
        <a:xfrm>
          <a:off x="0" y="3367816"/>
          <a:ext cx="9144000" cy="8976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68887-6032-40B0-8DD2-CBC9365FBB5B}">
      <dsp:nvSpPr>
        <dsp:cNvPr id="0" name=""/>
        <dsp:cNvSpPr/>
      </dsp:nvSpPr>
      <dsp:spPr>
        <a:xfrm>
          <a:off x="271527" y="3569779"/>
          <a:ext cx="493686" cy="493686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9F932E-19F4-403F-8980-06CAB9730540}">
      <dsp:nvSpPr>
        <dsp:cNvPr id="0" name=""/>
        <dsp:cNvSpPr/>
      </dsp:nvSpPr>
      <dsp:spPr>
        <a:xfrm>
          <a:off x="1036742" y="3367816"/>
          <a:ext cx="8107257" cy="897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97" tIns="94997" rIns="94997" bIns="94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solidFill>
                <a:schemeClr val="bg1"/>
              </a:solidFill>
            </a:rPr>
            <a:t>Conexion</a:t>
          </a:r>
          <a:r>
            <a:rPr lang="en-US" sz="2200" kern="1200" dirty="0">
              <a:solidFill>
                <a:schemeClr val="bg1"/>
              </a:solidFill>
            </a:rPr>
            <a:t> con </a:t>
          </a:r>
          <a:r>
            <a:rPr lang="en-US" sz="2200" kern="1200" dirty="0" err="1">
              <a:solidFill>
                <a:schemeClr val="bg1"/>
              </a:solidFill>
            </a:rPr>
            <a:t>ElasticSearch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036742" y="3367816"/>
        <a:ext cx="8107257" cy="897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A370B-4220-46F3-BA72-06649517B481}">
      <dsp:nvSpPr>
        <dsp:cNvPr id="0" name=""/>
        <dsp:cNvSpPr/>
      </dsp:nvSpPr>
      <dsp:spPr>
        <a:xfrm>
          <a:off x="3853204" y="277"/>
          <a:ext cx="2832898" cy="1281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Trazabilidad</a:t>
          </a:r>
          <a:r>
            <a:rPr lang="en-US" sz="3200" kern="1200" dirty="0"/>
            <a:t> del </a:t>
          </a:r>
          <a:r>
            <a:rPr lang="en-US" sz="3200" kern="1200" dirty="0" err="1"/>
            <a:t>caso</a:t>
          </a:r>
          <a:endParaRPr lang="en-US" sz="3200" kern="1200" dirty="0"/>
        </a:p>
      </dsp:txBody>
      <dsp:txXfrm>
        <a:off x="3853204" y="277"/>
        <a:ext cx="2832898" cy="1281274"/>
      </dsp:txXfrm>
    </dsp:sp>
    <dsp:sp modelId="{81B408FE-0662-459F-B348-0F79B530E056}">
      <dsp:nvSpPr>
        <dsp:cNvPr id="0" name=""/>
        <dsp:cNvSpPr/>
      </dsp:nvSpPr>
      <dsp:spPr>
        <a:xfrm>
          <a:off x="2457896" y="277"/>
          <a:ext cx="1268462" cy="12812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FDFAAD-0883-4B94-A07B-2FE4D00081FB}">
      <dsp:nvSpPr>
        <dsp:cNvPr id="0" name=""/>
        <dsp:cNvSpPr/>
      </dsp:nvSpPr>
      <dsp:spPr>
        <a:xfrm>
          <a:off x="2457896" y="1492962"/>
          <a:ext cx="2832898" cy="1281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Categorizacion</a:t>
          </a:r>
          <a:r>
            <a:rPr lang="en-US" sz="3200" kern="1200" dirty="0"/>
            <a:t> de </a:t>
          </a:r>
          <a:r>
            <a:rPr lang="en-US" sz="3200" kern="1200" dirty="0" err="1"/>
            <a:t>los</a:t>
          </a:r>
          <a:r>
            <a:rPr lang="en-US" sz="3200" kern="1200" dirty="0"/>
            <a:t> </a:t>
          </a:r>
          <a:r>
            <a:rPr lang="en-US" sz="3200" kern="1200" dirty="0" err="1"/>
            <a:t>casos</a:t>
          </a:r>
          <a:endParaRPr lang="en-US" sz="3200" kern="1200" dirty="0"/>
        </a:p>
      </dsp:txBody>
      <dsp:txXfrm>
        <a:off x="2457896" y="1492962"/>
        <a:ext cx="2832898" cy="1281274"/>
      </dsp:txXfrm>
    </dsp:sp>
    <dsp:sp modelId="{2C9C58E8-FD29-46C5-B760-F21C6270F2F7}">
      <dsp:nvSpPr>
        <dsp:cNvPr id="0" name=""/>
        <dsp:cNvSpPr/>
      </dsp:nvSpPr>
      <dsp:spPr>
        <a:xfrm>
          <a:off x="5417641" y="1492962"/>
          <a:ext cx="1268462" cy="12812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0DEF20-E6ED-4E43-A3CC-8B8562AED504}">
      <dsp:nvSpPr>
        <dsp:cNvPr id="0" name=""/>
        <dsp:cNvSpPr/>
      </dsp:nvSpPr>
      <dsp:spPr>
        <a:xfrm>
          <a:off x="3853204" y="2985647"/>
          <a:ext cx="2832898" cy="1281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Asistencia</a:t>
          </a:r>
          <a:r>
            <a:rPr lang="en-US" sz="3200" kern="1200" dirty="0"/>
            <a:t> virtual</a:t>
          </a:r>
        </a:p>
      </dsp:txBody>
      <dsp:txXfrm>
        <a:off x="3853204" y="2985647"/>
        <a:ext cx="2832898" cy="1281274"/>
      </dsp:txXfrm>
    </dsp:sp>
    <dsp:sp modelId="{8A683A3B-A326-4BC7-B588-3DF4EAE9CCD3}">
      <dsp:nvSpPr>
        <dsp:cNvPr id="0" name=""/>
        <dsp:cNvSpPr/>
      </dsp:nvSpPr>
      <dsp:spPr>
        <a:xfrm>
          <a:off x="2457896" y="2985647"/>
          <a:ext cx="1268462" cy="12812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57DE37D-B738-4817-B751-0C1B86D8B665}" type="datetime1">
              <a:rPr lang="es-ES" smtClean="0"/>
              <a:t>16/08/2024</a:t>
            </a:fld>
            <a:endParaRPr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7BB30D9-D505-4352-B274-A1AB529BC646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Gesti%C3%B3n_de_informaci%C3%B3n_y_eventos_de_segurida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cibe.es/empresas/blog/mis-servicios-externos-siempre-ciberseguros" TargetMode="External"/><Relationship Id="rId5" Type="http://schemas.openxmlformats.org/officeDocument/2006/relationships/hyperlink" Target="https://www.incibe.es/empresas/blog/pensando-externalizar-ciberseguridad-ventajas-e-inconvenientes" TargetMode="External"/><Relationship Id="rId4" Type="http://schemas.openxmlformats.org/officeDocument/2006/relationships/hyperlink" Target="https://www.incibe.es/empresas/blog/necesitas-mas-informacion-utiliza-tu-registro-log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0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SIEM (</a:t>
            </a:r>
            <a:r>
              <a:rPr lang="es-ES" b="1" i="1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Security </a:t>
            </a:r>
            <a:r>
              <a:rPr lang="es-ES" b="1" i="1" u="none" strike="noStrike" dirty="0" err="1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Information</a:t>
            </a:r>
            <a:r>
              <a:rPr lang="es-ES" b="1" i="1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 and </a:t>
            </a:r>
            <a:r>
              <a:rPr lang="es-ES" b="1" i="1" u="none" strike="noStrike" dirty="0" err="1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Event</a:t>
            </a:r>
            <a:r>
              <a:rPr lang="es-ES" b="1" i="1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 Management</a:t>
            </a:r>
            <a:r>
              <a:rPr lang="es-ES" b="1" i="0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3" tooltip="Gestión de información y eventos de seguridad - Wikipedia, la enciclopedia libre"/>
              </a:rPr>
              <a:t>)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o sistema de gestión de eventos e información de seguridad: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es una solución híbrida centralizada que engloba la gestión de información de seguridad (</a:t>
            </a:r>
            <a:r>
              <a:rPr lang="es-ES" b="1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Security </a:t>
            </a:r>
            <a:r>
              <a:rPr lang="es-ES" b="1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Information</a:t>
            </a:r>
            <a:r>
              <a:rPr lang="es-ES" b="1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 Management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) y la gestión de eventos (</a:t>
            </a:r>
            <a:r>
              <a:rPr lang="es-ES" b="1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Security </a:t>
            </a:r>
            <a:r>
              <a:rPr lang="es-ES" b="1" i="1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Event</a:t>
            </a:r>
            <a:r>
              <a:rPr lang="es-ES" b="1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 Manager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)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. La tecnología SIEM proporciona un análisis en tiempo real de las alertas de seguridad generadas por los distintos dispositivos </a:t>
            </a:r>
            <a:r>
              <a:rPr lang="es-ES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hardware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y </a:t>
            </a:r>
            <a:r>
              <a:rPr lang="es-ES" b="0" i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software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de la red. Recoge los registros de actividad (</a:t>
            </a:r>
            <a:r>
              <a:rPr lang="es-ES" b="1" i="1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4" tooltip="¿Necesitas más información? Utiliza tu registro de log | Blog Protege tu empresa - INCIBE"/>
              </a:rPr>
              <a:t>logs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) de los distintos sistemas, los relaciona y detecta eventos de seguridad, es decir, actividades sospechosas o inesperadas que pueden suponer el inicio de un </a:t>
            </a:r>
            <a:r>
              <a:rPr lang="es-ES" b="1" i="0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4" tooltip="Incidentes de seguridad, conoce a tus enemigos | Blog Protege tu empresa - INCIBE"/>
              </a:rPr>
              <a:t>incidente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, descartando los resultados anómalos, también conocidos como falsos positivos y generando respuestas acordes en base a los informes y evaluaciones que registra, es decir, es una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herramienta en la que se centraliza la información y se integra con otras herramientas de detección de amenazas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.</a:t>
            </a:r>
          </a:p>
          <a:p>
            <a:pPr algn="l"/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Entre las ventajas de contar con un SIEM destacan la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centralización de la información y eventos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, es decir, se proporciona un punto de referencia común. La centralización permite automatizar tareas, con su consiguiente ahorro de tiempo y costes, el seguimiento de los eventos para detectar anomalías de seguridad o la visualización de datos históricos a lo largo del tiempo. Además, los sistemas SIEM muestran al administrador la existencia de vulnerabilidades, así como si están siendo aprovechadas en los ataques.</a:t>
            </a:r>
          </a:p>
          <a:p>
            <a:pPr algn="l"/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Entre sus desventajas en el caso de que se encargue de su mantenimiento un departamento de la empresa destacan sus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altos costes de implantación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, una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curva de aprendizaje larga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al tener que formar personal propio para esta tarea y una </a:t>
            </a:r>
            <a:r>
              <a:rPr lang="es-E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integración limitada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con el resto del sistema. En el caso de que se </a:t>
            </a:r>
            <a:r>
              <a:rPr lang="es-ES" b="1" i="0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5" tooltip="¿Pensando en externalizar la ciberseguridad? Ventajas e inconvenientes | Blog Protege tu empresa - INCIBE"/>
              </a:rPr>
              <a:t>externalice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 esta tarea se experimenta una pérdida de control de la información generada o un acceso limitado a determinada información y una fatiga por la alta recepción de notificaciones. Estos aspectos pueden gestionarse con el proveedor del servicio a través de los acuerdos de nivel de servicios o </a:t>
            </a:r>
            <a:r>
              <a:rPr lang="es-ES" b="1" i="0" u="none" strike="noStrike" dirty="0">
                <a:solidFill>
                  <a:srgbClr val="DF1A21"/>
                </a:solidFill>
                <a:effectLst/>
                <a:highlight>
                  <a:srgbClr val="FFFFFF"/>
                </a:highlight>
                <a:latin typeface="open_sansregular"/>
                <a:hlinkClick r:id="rId6" tooltip="El eSLAbón perdido entre el contrato y la ciberseguridad | Blog Protege tu empresa - INCIBE"/>
              </a:rPr>
              <a:t>ANS</a:t>
            </a:r>
            <a:r>
              <a:rPr lang="es-E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_sansregular"/>
              </a:rPr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930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860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71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Trazabilidad: El modelo cuando haga un caso de forma autónoma, que deje un registro de, lo que ha hecho, como lo ha visto, pasos que ha seguido, etc.</a:t>
            </a:r>
          </a:p>
          <a:p>
            <a:r>
              <a:rPr lang="es-ES" dirty="0"/>
              <a:t>Categorización: El modelo determina si es un caso N1, en este caso lo intentara resolver el, y en caso de no poder resolverlo o sea un caso mayor a N1, lo escale al siguiente nivel.</a:t>
            </a:r>
          </a:p>
          <a:p>
            <a:r>
              <a:rPr lang="es-ES" dirty="0"/>
              <a:t>Asistencia virtual: Retocar la parte de asistencia para que sea capaz de enseñar al usuario mientras lo </a:t>
            </a:r>
            <a:r>
              <a:rPr lang="es-ES" dirty="0" err="1"/>
              <a:t>guia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510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861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es una técnica relativamente nueva en el campo de 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que mejora la calidad de los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modelos generativos de lenguaje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. Permíteme explicarte más detalladamente: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Contexto General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 generativa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se basa en modelos de lenguaje (LLM) que han sido entrenados con grandes cantidades de datos.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Estos modelos generan respuestas de texto en función de los patrones aprendidos durante su entrenamiento.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Sin embargo, la información utilizada para generar estas respuestas está limitada a lo que se encuentra en el LLM, que puede estar desactualizada o no ser específica para una organización o industria en particular.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Limitaciones del LLM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Los datos en un LLM pueden estar obsoletos, ya que su entrenamiento puede haber ocurrido semanas, meses o incluso años atrás.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Además, no siempre incluyen información específica sobre productos o servicios de una organización.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 RAG permite mejorar los resultados de un LLM sin modificar el modelo subyacente.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¿Cómo? Al proporcionar información específica y actualizada sin necesidad de reentrenar el modelo.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Esta información puede centrarse en una organización o industria en particular, lo que permite respuestas contextualmente adecuadas y basadas en datos recientes.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992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es una técnica relativamente nueva en el campo de 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que mejora la calidad de los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modelos generativos de lenguaje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. Permíteme explicarte más detalladamente: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Contexto General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 generativa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se basa en modelos de lenguaje (LLM) que han sido entrenados con grandes cantidades de datos.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Estos modelos generan respuestas de texto en función de los patrones aprendidos durante su entrenamiento.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Sin embargo, la información utilizada para generar estas respuestas está limitada a lo que se encuentra en el LLM, que puede estar desactualizada o no ser específica para una organización o industria en particular.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Limitaciones del LLM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Los datos en un LLM pueden estar obsoletos, ya que su entrenamiento puede haber ocurrido semanas, meses o incluso años atrás.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Además, no siempre incluyen información específica sobre productos o servicios de una organización.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 RAG permite mejorar los resultados de un LLM sin modificar el modelo subyacente.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¿Cómo? Al proporcionar información específica y actualizada sin necesidad de reentrenar el modelo.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Esta información puede centrarse en una organización o industria en particular, lo que permite respuestas contextualmente adecuadas y basadas en datos recientes.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662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es una técnica relativamente nueva en el campo de 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que mejora la calidad de los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modelos generativos de lenguaje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. Permíteme explicarte más detalladamente: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Contexto General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 </a:t>
            </a: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inteligencia artificial generativa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 se basa en modelos de lenguaje (LLM) que han sido entrenados con grandes cantidades de datos.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Estos modelos generan respuestas de texto en función de los patrones aprendidos durante su entrenamiento.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Sin embargo, la información utilizada para generar estas respuestas está limitada a lo que se encuentra en el LLM, que puede estar desactualizada o no ser específica para una organización o industria en particular.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Limitaciones del LLM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Los datos en un LLM pueden estar obsoletos, ya que su entrenamiento puede haber ocurrido semanas, meses o incluso años atrás.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Además, no siempre incluyen información específica sobre productos o servicios de una organización.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Generación Aumentada de Recuperación (RAG)</a:t>
            </a: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La RAG permite mejorar los resultados de un LLM sin modificar el modelo subyacente.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¿Cómo? Al proporcionar información específica y actualizada sin necesidad de reentrenar el modelo.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ES" b="0" i="0" dirty="0">
                <a:solidFill>
                  <a:srgbClr val="111111"/>
                </a:solidFill>
                <a:effectLst/>
                <a:highlight>
                  <a:srgbClr val="F9F9F9"/>
                </a:highlight>
                <a:latin typeface="-apple-system"/>
              </a:rPr>
              <a:t>Esta información puede centrarse en una organización o industria en particular, lo que permite respuestas contextualmente adecuadas y basadas en datos recientes.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0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8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344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93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dirty="0" err="1"/>
              <a:t>Aplicaccion</a:t>
            </a:r>
            <a:r>
              <a:rPr lang="es-ES" dirty="0"/>
              <a:t> no recoge datos personales, debido a que a la hora del usuario enviar una pregunta a la IA que contenga datos personales, nombre, números de teléfono etc. Se modifican y de forma aleatoria para que la IA no reciba datos personales, y luego a la hora de la IA  devolver una respuesta los datos personales se vuelven a modificar y se agregan los originales que el usuario había enviado. Aparte las conversaciones de la IA no se guardan y al haber pasado 24horas automáticamente se borran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92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C1B432D-78E7-40AE-81C6-52773394A046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E062C603-371F-4D8B-AFB8-8337237C6271}" type="datetime1">
              <a:rPr lang="es-ES" smtClean="0"/>
              <a:pPr algn="r"/>
              <a:t>16/08/2024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AE6EBB-BEC9-4000-8D95-40B44C4E2CA6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CAF1BE7-5365-4137-AE14-A7C362FC891C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CCE83AA6-4601-4BF7-BD54-99DD2B193FD1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noProof="0" smtClean="0"/>
              <a:pPr algn="r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08DBE58-23DC-4EE9-8158-B69AC44D4A43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7C2EBBF-D49B-4842-B69E-CE552000DC09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AF364E66-D00E-49A9-9E62-AB0485562249}" type="datetime1">
              <a:rPr lang="es-ES" smtClean="0"/>
              <a:pPr algn="r"/>
              <a:t>16/08/2024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EB92E29-7FB2-4284-9496-FE061DBF8A30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F03D15E0-E6C7-48CB-A009-DF16BCB95302}" type="datetime1">
              <a:rPr lang="es-ES" smtClean="0"/>
              <a:pPr/>
              <a:t>16/08/2024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es-ES" smtClean="0"/>
              <a:pPr algn="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0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408" y="692696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337571-836D-F2BD-5ADA-EE5170CD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988840"/>
            <a:ext cx="1130525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4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4AFD74-EF11-E2E8-A077-5AA6CABD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1" y="1988840"/>
            <a:ext cx="11214778" cy="33653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408" y="692696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417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1424" y="2564904"/>
            <a:ext cx="9144000" cy="1143000"/>
          </a:xfrm>
        </p:spPr>
        <p:txBody>
          <a:bodyPr rtlCol="0" anchor="b">
            <a:normAutofit fontScale="90000"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¿Qué es </a:t>
            </a:r>
            <a:r>
              <a:rPr lang="es-ES" sz="7200" dirty="0" err="1">
                <a:solidFill>
                  <a:schemeClr val="tx1"/>
                </a:solidFill>
              </a:rPr>
              <a:t>ElasticSearch</a:t>
            </a:r>
            <a:r>
              <a:rPr lang="es-ES" sz="72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342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408" y="692696"/>
            <a:ext cx="9144000" cy="1143000"/>
          </a:xfrm>
        </p:spPr>
        <p:txBody>
          <a:bodyPr rtlCol="0" anchor="b">
            <a:normAutofit fontScale="90000"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Demo </a:t>
            </a:r>
            <a:r>
              <a:rPr lang="es-ES" sz="7200" dirty="0" err="1">
                <a:solidFill>
                  <a:schemeClr val="tx1"/>
                </a:solidFill>
              </a:rPr>
              <a:t>ElasticSearch</a:t>
            </a:r>
            <a:endParaRPr lang="es-ES" sz="7200" dirty="0">
              <a:solidFill>
                <a:schemeClr val="tx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B1CA287-0AA6-068E-AF2F-0647C593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36" y="2132856"/>
            <a:ext cx="844032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marL="685800" indent="-685800" rtl="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Trabajo Futuro</a:t>
            </a:r>
          </a:p>
        </p:txBody>
      </p:sp>
      <p:graphicFrame>
        <p:nvGraphicFramePr>
          <p:cNvPr id="5" name="Marcador de posición de texto 2">
            <a:extLst>
              <a:ext uri="{FF2B5EF4-FFF2-40B4-BE49-F238E27FC236}">
                <a16:creationId xmlns:a16="http://schemas.microsoft.com/office/drawing/2014/main" id="{6E4A6E04-3D63-D074-99A7-AF2D3A8FE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333465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ángulo 2" descr="Disco contorno">
            <a:extLst>
              <a:ext uri="{FF2B5EF4-FFF2-40B4-BE49-F238E27FC236}">
                <a16:creationId xmlns:a16="http://schemas.microsoft.com/office/drawing/2014/main" id="{C91768C3-45BA-5BB0-51EE-583602C5AADC}"/>
              </a:ext>
            </a:extLst>
          </p:cNvPr>
          <p:cNvSpPr/>
          <p:nvPr/>
        </p:nvSpPr>
        <p:spPr>
          <a:xfrm>
            <a:off x="4007768" y="1828800"/>
            <a:ext cx="1268462" cy="1281274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B408FE-0662-459F-B348-0F79B530E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81B408FE-0662-459F-B348-0F79B530E0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81B408FE-0662-459F-B348-0F79B530E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81B408FE-0662-459F-B348-0F79B530E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7A370B-4220-46F3-BA72-06649517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C27A370B-4220-46F3-BA72-06649517B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C27A370B-4220-46F3-BA72-06649517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C27A370B-4220-46F3-BA72-06649517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9C58E8-FD29-46C5-B760-F21C6270F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2C9C58E8-FD29-46C5-B760-F21C6270F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2C9C58E8-FD29-46C5-B760-F21C6270F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2C9C58E8-FD29-46C5-B760-F21C6270F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FDFAAD-0883-4B94-A07B-2FE4D00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1FDFAAD-0883-4B94-A07B-2FE4D0008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1FDFAAD-0883-4B94-A07B-2FE4D00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1FDFAAD-0883-4B94-A07B-2FE4D0008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683A3B-A326-4BC7-B588-3DF4EAE9C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8A683A3B-A326-4BC7-B588-3DF4EAE9CC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8A683A3B-A326-4BC7-B588-3DF4EAE9C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8A683A3B-A326-4BC7-B588-3DF4EAE9CC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0DEF20-E6ED-4E43-A3CC-8B8562A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60DEF20-E6ED-4E43-A3CC-8B8562AED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60DEF20-E6ED-4E43-A3CC-8B8562A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60DEF20-E6ED-4E43-A3CC-8B8562AED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2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EC23C5-07ED-1380-775F-4ACF3E0331CC}"/>
              </a:ext>
            </a:extLst>
          </p:cNvPr>
          <p:cNvSpPr/>
          <p:nvPr/>
        </p:nvSpPr>
        <p:spPr>
          <a:xfrm>
            <a:off x="2495600" y="1340768"/>
            <a:ext cx="6912768" cy="1944216"/>
          </a:xfrm>
          <a:prstGeom prst="rect">
            <a:avLst/>
          </a:prstGeom>
          <a:solidFill>
            <a:schemeClr val="lt1">
              <a:alpha val="7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/>
              <a:t>Fin de la </a:t>
            </a:r>
            <a:r>
              <a:rPr lang="es-ES" sz="3200" dirty="0" err="1"/>
              <a:t>presentacion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4298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14167 L -1.04167E-6 0.39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82688" y="3450501"/>
            <a:ext cx="10058400" cy="1711037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3600" dirty="0"/>
              <a:t>Proyecto realizado por:</a:t>
            </a:r>
            <a:br>
              <a:rPr lang="es-ES" sz="3600" dirty="0"/>
            </a:br>
            <a:r>
              <a:rPr lang="es-ES" sz="3600" dirty="0"/>
              <a:t>- José Antonio Montero Rodríguez</a:t>
            </a:r>
            <a:br>
              <a:rPr lang="es-ES" sz="3600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83432" y="764704"/>
            <a:ext cx="10058400" cy="685800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marL="685800" indent="-685800" rtl="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Objetivos</a:t>
            </a:r>
          </a:p>
        </p:txBody>
      </p:sp>
      <p:graphicFrame>
        <p:nvGraphicFramePr>
          <p:cNvPr id="5" name="Marcador de posición de texto 2">
            <a:extLst>
              <a:ext uri="{FF2B5EF4-FFF2-40B4-BE49-F238E27FC236}">
                <a16:creationId xmlns:a16="http://schemas.microsoft.com/office/drawing/2014/main" id="{6E4A6E04-3D63-D074-99A7-AF2D3A8FE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047720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33A958-2D8D-448B-98A9-3B3B22AC9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533A958-2D8D-448B-98A9-3B3B22AC9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533A958-2D8D-448B-98A9-3B3B22AC9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D6CAD8-6F9D-4E64-9CDE-5034EBE15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88D6CAD8-6F9D-4E64-9CDE-5034EBE15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88D6CAD8-6F9D-4E64-9CDE-5034EBE15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A7C8DF-B181-41E8-8941-41C2EBB81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FAA7C8DF-B181-41E8-8941-41C2EBB81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FAA7C8DF-B181-41E8-8941-41C2EBB81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rtlCol="0" anchor="b">
            <a:normAutofit/>
          </a:bodyPr>
          <a:lstStyle/>
          <a:p>
            <a:pPr marL="685800" indent="-685800" rtl="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Estado Actual</a:t>
            </a:r>
          </a:p>
        </p:txBody>
      </p:sp>
      <p:graphicFrame>
        <p:nvGraphicFramePr>
          <p:cNvPr id="5" name="Marcador de posición de texto 2">
            <a:extLst>
              <a:ext uri="{FF2B5EF4-FFF2-40B4-BE49-F238E27FC236}">
                <a16:creationId xmlns:a16="http://schemas.microsoft.com/office/drawing/2014/main" id="{6E4A6E04-3D63-D074-99A7-AF2D3A8FE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531783"/>
              </p:ext>
            </p:extLst>
          </p:nvPr>
        </p:nvGraphicFramePr>
        <p:xfrm>
          <a:off x="1524000" y="18288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4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0D5AD948-0180-4F60-943E-573FA4C9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BBABB21D-325B-42EE-A3CB-4068A5207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43DD8C9A-F604-462F-A881-E556A83A5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D4C737-FFD8-4DBE-9871-9026B6588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54D4C737-FFD8-4DBE-9871-9026B6588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54D4C737-FFD8-4DBE-9871-9026B6588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A92E62-7958-4F5D-AC95-837E14BCC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CCA92E62-7958-4F5D-AC95-837E14BCC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CCA92E62-7958-4F5D-AC95-837E14BCC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735D34-A4F2-454C-9DAA-4C5C33BA7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E2735D34-A4F2-454C-9DAA-4C5C33BA7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E2735D34-A4F2-454C-9DAA-4C5C33BA7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9960D-D94C-4579-A0BA-661BD0E7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059960D-D94C-4579-A0BA-661BD0E7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059960D-D94C-4579-A0BA-661BD0E7C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ABE254-C71A-488E-8533-0213AA2A5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5FABE254-C71A-488E-8533-0213AA2A5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5FABE254-C71A-488E-8533-0213AA2A5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5BB926-7AE8-4A6C-88B8-D5A2B5AC5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DD5BB926-7AE8-4A6C-88B8-D5A2B5AC5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DD5BB926-7AE8-4A6C-88B8-D5A2B5AC50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CAB5B3-471C-43CE-9A67-56CECE689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10CAB5B3-471C-43CE-9A67-56CECE689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10CAB5B3-471C-43CE-9A67-56CECE689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C68887-6032-40B0-8DD2-CBC9365FB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F7C68887-6032-40B0-8DD2-CBC9365FB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F7C68887-6032-40B0-8DD2-CBC9365FBB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9F932E-19F4-403F-8980-06CAB9730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7C9F932E-19F4-403F-8980-06CAB9730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7C9F932E-19F4-403F-8980-06CAB9730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1424" y="2564904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¿Qué es un RAG?</a:t>
            </a:r>
          </a:p>
        </p:txBody>
      </p:sp>
    </p:spTree>
    <p:extLst>
      <p:ext uri="{BB962C8B-B14F-4D97-AF65-F5344CB8AC3E}">
        <p14:creationId xmlns:p14="http://schemas.microsoft.com/office/powerpoint/2010/main" val="361210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1424" y="2564904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endParaRPr lang="es-ES" sz="7200" dirty="0">
              <a:solidFill>
                <a:schemeClr val="tx1"/>
              </a:solidFill>
            </a:endParaRPr>
          </a:p>
        </p:txBody>
      </p:sp>
      <p:pic>
        <p:nvPicPr>
          <p:cNvPr id="4" name="Imagen 3" descr="Texto">
            <a:extLst>
              <a:ext uri="{FF2B5EF4-FFF2-40B4-BE49-F238E27FC236}">
                <a16:creationId xmlns:a16="http://schemas.microsoft.com/office/drawing/2014/main" id="{B789E88A-F8C6-7D81-55EE-353888A3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602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1424" y="2564904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endParaRPr lang="es-ES" sz="7200" dirty="0">
              <a:solidFill>
                <a:schemeClr val="tx1"/>
              </a:solidFill>
            </a:endParaRPr>
          </a:p>
        </p:txBody>
      </p:sp>
      <p:pic>
        <p:nvPicPr>
          <p:cNvPr id="4" name="Imagen 3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6F9598A7-6870-8574-10D5-9D98C6F59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412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1424" y="2564904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¿Qué es Presidio?</a:t>
            </a:r>
          </a:p>
        </p:txBody>
      </p:sp>
    </p:spTree>
    <p:extLst>
      <p:ext uri="{BB962C8B-B14F-4D97-AF65-F5344CB8AC3E}">
        <p14:creationId xmlns:p14="http://schemas.microsoft.com/office/powerpoint/2010/main" val="231032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7408" y="692696"/>
            <a:ext cx="9144000" cy="1143000"/>
          </a:xfrm>
        </p:spPr>
        <p:txBody>
          <a:bodyPr rtlCol="0" anchor="b">
            <a:normAutofit/>
          </a:bodyPr>
          <a:lstStyle/>
          <a:p>
            <a:pPr rtl="0">
              <a:buClr>
                <a:schemeClr val="accent3"/>
              </a:buClr>
            </a:pPr>
            <a:r>
              <a:rPr lang="es-ES" sz="7200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3464C-72E8-6269-5521-811780AC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2196159"/>
            <a:ext cx="1148875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0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quipo informático 16 × 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1_TF02901026_TF02901026.potx" id="{542403D4-CC65-4431-A4E3-55163509A0B1}" vid="{AF8CDC02-FD01-4345-AAA1-0E99693BFDBD}"/>
    </a:ext>
  </a:extLst>
</a:theme>
</file>

<file path=ppt/theme/theme2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2207</TotalTime>
  <Words>1760</Words>
  <Application>Microsoft Office PowerPoint</Application>
  <PresentationFormat>Panorámica</PresentationFormat>
  <Paragraphs>81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Candara</vt:lpstr>
      <vt:lpstr>Consolas</vt:lpstr>
      <vt:lpstr>open_sansregular</vt:lpstr>
      <vt:lpstr>Equipo informático 16 × 9</vt:lpstr>
      <vt:lpstr>Presentación de PowerPoint</vt:lpstr>
      <vt:lpstr>Proyecto realizado por: - José Antonio Montero Rodríguez  </vt:lpstr>
      <vt:lpstr>Objetivos</vt:lpstr>
      <vt:lpstr>Estado Actual</vt:lpstr>
      <vt:lpstr>¿Qué es un RAG?</vt:lpstr>
      <vt:lpstr>Presentación de PowerPoint</vt:lpstr>
      <vt:lpstr>Presentación de PowerPoint</vt:lpstr>
      <vt:lpstr>¿Qué es Presidio?</vt:lpstr>
      <vt:lpstr>Demo</vt:lpstr>
      <vt:lpstr>Demo</vt:lpstr>
      <vt:lpstr>Demo</vt:lpstr>
      <vt:lpstr>¿Qué es ElasticSearch?</vt:lpstr>
      <vt:lpstr>Demo ElasticSearch</vt:lpstr>
      <vt:lpstr>Trabajo Futuro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CyberMaster</dc:title>
  <dc:creator>José Antonio Montero Rodríguez</dc:creator>
  <cp:lastModifiedBy>Jose Antonio Montero Rodriguez</cp:lastModifiedBy>
  <cp:revision>18</cp:revision>
  <dcterms:created xsi:type="dcterms:W3CDTF">2023-12-18T14:39:30Z</dcterms:created>
  <dcterms:modified xsi:type="dcterms:W3CDTF">2024-08-16T12:44:09Z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